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sldIdLst>
    <p:sldId id="285" r:id="rId2"/>
    <p:sldId id="262" r:id="rId3"/>
    <p:sldId id="269" r:id="rId4"/>
    <p:sldId id="270" r:id="rId5"/>
    <p:sldId id="271" r:id="rId6"/>
    <p:sldId id="284" r:id="rId7"/>
    <p:sldId id="279" r:id="rId8"/>
    <p:sldId id="26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  <a:srgbClr val="CC0000"/>
    <a:srgbClr val="CC3300"/>
    <a:srgbClr val="FFCCFF"/>
    <a:srgbClr val="FFCCCC"/>
    <a:srgbClr val="95FB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73" autoAdjust="0"/>
  </p:normalViewPr>
  <p:slideViewPr>
    <p:cSldViewPr>
      <p:cViewPr>
        <p:scale>
          <a:sx n="75" d="100"/>
          <a:sy n="75" d="100"/>
        </p:scale>
        <p:origin x="-122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E90F-6DC9-4E16-AA3C-35F47F22F068}" type="datetimeFigureOut">
              <a:rPr lang="vi-VN" smtClean="0"/>
              <a:t>05/08/2016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0CD8-A98B-4C1F-8BB0-6B68500681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4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 i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fld id="{73033D31-6747-444B-949D-2EFC45E8581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dirty="0" smtClean="0">
              <a:latin typeface="Calibri" pitchFamily="34" charset="0"/>
            </a:endParaRP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 i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algn="r" eaLnBrk="1" hangingPunct="1"/>
            <a:fld id="{CCEFBE90-D299-4483-97DF-F10D3773BEA0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3EED-1760-4CB1-99C4-99E6024E4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DB1-A77E-4301-A1DD-737BFAF6C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ACC8-103C-4FE1-8C6D-CC4FABB49B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C36-499E-4EFC-AEEC-9F35B0613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6BB1-49A6-4856-B19C-AF1AA2F9E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BA8-36DD-4814-9700-4CB0DDE41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0900-3EE0-4737-A484-D8FBC399A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1716-EC2C-4F1C-B359-DC23985B2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8C9-2FFB-4B42-91D0-58D8BD659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F41-425D-42DF-8A16-98A0AD385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CB7C-AABE-4E75-BC23-55AD8189A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2B32-95C1-4DD1-8324-40057A1CB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7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audio" Target="file:///E:\CA%20NHAC\2%20Ca%20khuc%20xuan\Mua%20xuan%20oi%20-%20Top%20ca.mp3" TargetMode="External"/><Relationship Id="rId16" Type="http://schemas.openxmlformats.org/officeDocument/2006/relationships/image" Target="../media/image6.gi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gi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̉nh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6" y="9525"/>
            <a:ext cx="8776190" cy="6643461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81075" y="1524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vi-VN" sz="4400"/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1371600" y="177800"/>
            <a:ext cx="6248400" cy="400110"/>
          </a:xfrm>
          <a:prstGeom prst="rect">
            <a:avLst/>
          </a:pr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TRƯỜNG TIỂU HỌC</a:t>
            </a:r>
            <a: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THẠCH BÀN A</a:t>
            </a:r>
            <a:endParaRPr lang="vi-VN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Hộp_Văn_Bản 33"/>
          <p:cNvSpPr txBox="1"/>
          <p:nvPr/>
        </p:nvSpPr>
        <p:spPr>
          <a:xfrm>
            <a:off x="521096" y="594214"/>
            <a:ext cx="820340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LIỆT CHÀO MỪNG QUÝ THẦY CÔ VỀ DỰ GIỜ</a:t>
            </a:r>
          </a:p>
        </p:txBody>
      </p:sp>
      <p:cxnSp>
        <p:nvCxnSpPr>
          <p:cNvPr id="36" name="Đường kết nối Thẳng 35"/>
          <p:cNvCxnSpPr/>
          <p:nvPr/>
        </p:nvCxnSpPr>
        <p:spPr>
          <a:xfrm>
            <a:off x="-87313" y="6823075"/>
            <a:ext cx="93233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103" name="Nhóm 37"/>
          <p:cNvGrpSpPr>
            <a:grpSpLocks/>
          </p:cNvGrpSpPr>
          <p:nvPr/>
        </p:nvGrpSpPr>
        <p:grpSpPr bwMode="auto">
          <a:xfrm>
            <a:off x="-196850" y="-128814"/>
            <a:ext cx="9551988" cy="6972300"/>
            <a:chOff x="-76200" y="-76199"/>
            <a:chExt cx="9416459" cy="6972298"/>
          </a:xfrm>
        </p:grpSpPr>
        <p:cxnSp>
          <p:nvCxnSpPr>
            <p:cNvPr id="39" name="Straight Connector 45"/>
            <p:cNvCxnSpPr/>
            <p:nvPr/>
          </p:nvCxnSpPr>
          <p:spPr>
            <a:xfrm rot="10800000" flipV="1">
              <a:off x="-32381" y="87314"/>
              <a:ext cx="9372640" cy="952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45"/>
            <p:cNvCxnSpPr/>
            <p:nvPr/>
          </p:nvCxnSpPr>
          <p:spPr>
            <a:xfrm rot="10800000" flipV="1">
              <a:off x="-76200" y="6705599"/>
              <a:ext cx="9372640" cy="952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5"/>
            <p:cNvCxnSpPr/>
            <p:nvPr/>
          </p:nvCxnSpPr>
          <p:spPr>
            <a:xfrm flipV="1">
              <a:off x="228971" y="-76199"/>
              <a:ext cx="0" cy="69341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flipV="1">
              <a:off x="8938060" y="-38099"/>
              <a:ext cx="0" cy="69341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73" name="moi">
            <a:hlinkClick r:id="" action="ppaction://media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6121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Hộp_Văn_Bản 34"/>
          <p:cNvSpPr txBox="1"/>
          <p:nvPr/>
        </p:nvSpPr>
        <p:spPr>
          <a:xfrm>
            <a:off x="381000" y="5454876"/>
            <a:ext cx="7743426" cy="5857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2060"/>
                </a:solidFill>
                <a:latin typeface="TRSON_TV1" pitchFamily="34" charset="-93"/>
                <a:cs typeface="Traditional Arabic" pitchFamily="18" charset="-78"/>
              </a:rPr>
              <a:t>Giáo</a:t>
            </a:r>
            <a:r>
              <a:rPr lang="en-US" sz="3200" dirty="0">
                <a:solidFill>
                  <a:srgbClr val="002060"/>
                </a:solidFill>
                <a:latin typeface="TRSON_TV1" pitchFamily="34" charset="-93"/>
                <a:cs typeface="Traditional Arabic" pitchFamily="18" charset="-7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RSON_TV1" pitchFamily="34" charset="-93"/>
                <a:cs typeface="Traditional Arabic" pitchFamily="18" charset="-78"/>
              </a:rPr>
              <a:t>viên</a:t>
            </a:r>
            <a:r>
              <a:rPr lang="en-US" sz="3200">
                <a:solidFill>
                  <a:srgbClr val="002060"/>
                </a:solidFill>
                <a:latin typeface="TRSON_TV1" pitchFamily="34" charset="-93"/>
                <a:cs typeface="Traditional Arabic" pitchFamily="18" charset="-78"/>
              </a:rPr>
              <a:t> </a:t>
            </a:r>
            <a:r>
              <a:rPr lang="en-US" sz="3200" smtClean="0">
                <a:solidFill>
                  <a:srgbClr val="002060"/>
                </a:solidFill>
                <a:latin typeface="TRSON_TV1" pitchFamily="34" charset="-93"/>
                <a:cs typeface="Traditional Arabic" pitchFamily="18" charset="-78"/>
              </a:rPr>
              <a:t>:NGUYỄN THỊ HƯỜNG</a:t>
            </a:r>
            <a:endParaRPr lang="vi-VN" sz="3200" dirty="0">
              <a:solidFill>
                <a:srgbClr val="002060"/>
              </a:solidFill>
              <a:latin typeface="TRSON_TV1" pitchFamily="34" charset="-93"/>
              <a:cs typeface="Traditional Arabic" pitchFamily="18" charset="-78"/>
            </a:endParaRPr>
          </a:p>
        </p:txBody>
      </p:sp>
      <p:sp>
        <p:nvSpPr>
          <p:cNvPr id="14" name="Hộp_Văn_Bản 13"/>
          <p:cNvSpPr txBox="1"/>
          <p:nvPr/>
        </p:nvSpPr>
        <p:spPr>
          <a:xfrm>
            <a:off x="2090738" y="3326981"/>
            <a:ext cx="171013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 3A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4"/>
          <p:cNvSpPr txBox="1"/>
          <p:nvPr/>
        </p:nvSpPr>
        <p:spPr>
          <a:xfrm>
            <a:off x="968375" y="2289911"/>
            <a:ext cx="25816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TIẾT : TOÁN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6032044"/>
      </p:ext>
    </p:extLst>
  </p:cSld>
  <p:clrMapOvr>
    <a:masterClrMapping/>
  </p:clrMapOvr>
  <p:transition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ha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ha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ha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533400" y="838200"/>
            <a:ext cx="967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9900CC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4400">
              <a:solidFill>
                <a:srgbClr val="9900CC"/>
              </a:solidFill>
              <a:latin typeface=".VnTime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  <a:cs typeface="Arial" charset="0"/>
              </a:rPr>
              <a:t>                       </a:t>
            </a:r>
            <a:endParaRPr lang="en-US" sz="480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4075" y="3275013"/>
            <a:ext cx="532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ahoma" pitchFamily="34" charset="0"/>
              <a:cs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66800" y="2454275"/>
            <a:ext cx="762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84848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4                                 24693 :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1833563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12 485 : 3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302000" y="1772007"/>
            <a:ext cx="5829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278188" y="2992794"/>
            <a:ext cx="58150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803525" y="4215636"/>
            <a:ext cx="65055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455673" y="5486787"/>
            <a:ext cx="54340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349" y="5675888"/>
            <a:ext cx="39243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12 485 : 3 =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4161(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828800" y="3033713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857250" y="297180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066800" y="298132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057400" y="302895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295400" y="336232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1066800" y="336232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257425" y="3033713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295400" y="374332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524000" y="3743325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1524000" y="4105275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2490788" y="3028950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9510" name="Group 54"/>
          <p:cNvGrpSpPr>
            <a:grpSpLocks/>
          </p:cNvGrpSpPr>
          <p:nvPr/>
        </p:nvGrpSpPr>
        <p:grpSpPr bwMode="auto">
          <a:xfrm>
            <a:off x="685800" y="2514600"/>
            <a:ext cx="2438400" cy="1219200"/>
            <a:chOff x="432" y="1875"/>
            <a:chExt cx="1536" cy="768"/>
          </a:xfrm>
        </p:grpSpPr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432" y="1920"/>
              <a:ext cx="14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12 485     3</a:t>
              </a:r>
            </a:p>
          </p:txBody>
        </p:sp>
        <p:grpSp>
          <p:nvGrpSpPr>
            <p:cNvPr id="19512" name="Group 56"/>
            <p:cNvGrpSpPr>
              <a:grpSpLocks/>
            </p:cNvGrpSpPr>
            <p:nvPr/>
          </p:nvGrpSpPr>
          <p:grpSpPr bwMode="auto">
            <a:xfrm>
              <a:off x="1152" y="1875"/>
              <a:ext cx="816" cy="768"/>
              <a:chOff x="1104" y="1920"/>
              <a:chExt cx="816" cy="768"/>
            </a:xfrm>
          </p:grpSpPr>
          <p:sp>
            <p:nvSpPr>
              <p:cNvPr id="19513" name="Line 5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514" name="Line 5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752789" y="152400"/>
            <a:ext cx="77812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6225" y="551657"/>
            <a:ext cx="1981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 Tính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33425" y="1023145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14 729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0288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0288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133600" y="1023145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43113" y="161845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7364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09625" y="1618457"/>
            <a:ext cx="1524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400425" y="103743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16 538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152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95825" y="1023145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152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681538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833938" y="1023145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620000" y="100885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219825" y="103743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25 295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5814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38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695825" y="1556545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7529513" y="1604170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41985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15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525588" y="3537745"/>
            <a:ext cx="338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203700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043738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23825" y="4183857"/>
            <a:ext cx="28956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14729: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2 =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7364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 1)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171825" y="4193382"/>
            <a:ext cx="28194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16538:6 =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(dư2)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6143625" y="4183857"/>
            <a:ext cx="27432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25295:4 =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95" grpId="0" animBg="1"/>
      <p:bldP spid="20496" grpId="0" animBg="1"/>
      <p:bldP spid="20497" grpId="0" animBg="1"/>
      <p:bldP spid="204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7463" y="252413"/>
            <a:ext cx="10278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2: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143000" y="2286000"/>
            <a:ext cx="70104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3m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0" y="279400"/>
            <a:ext cx="923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3m.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3" name="Đường kết nối Thẳng 2"/>
          <p:cNvCxnSpPr/>
          <p:nvPr/>
        </p:nvCxnSpPr>
        <p:spPr>
          <a:xfrm>
            <a:off x="1447800" y="744856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207000" y="778512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Đường kết nối Thẳng 14"/>
          <p:cNvCxnSpPr/>
          <p:nvPr/>
        </p:nvCxnSpPr>
        <p:spPr>
          <a:xfrm>
            <a:off x="163085" y="1257300"/>
            <a:ext cx="43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1693069" y="1257300"/>
            <a:ext cx="6460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kết nối Thẳng 19"/>
          <p:cNvCxnSpPr/>
          <p:nvPr/>
        </p:nvCxnSpPr>
        <p:spPr>
          <a:xfrm>
            <a:off x="1667669" y="1747460"/>
            <a:ext cx="1888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0" grpId="0"/>
      <p:bldP spid="215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619499" y="746631"/>
            <a:ext cx="17526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29718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47800" y="1676400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      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00200" y="2273875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10250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 = 3416 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00400" y="4191000"/>
            <a:ext cx="48768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2m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0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Bảng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19167"/>
              </p:ext>
            </p:extLst>
          </p:nvPr>
        </p:nvGraphicFramePr>
        <p:xfrm>
          <a:off x="317500" y="1669107"/>
          <a:ext cx="8445500" cy="244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75"/>
                <a:gridCol w="2111375"/>
                <a:gridCol w="2111375"/>
                <a:gridCol w="2111375"/>
              </a:tblGrid>
              <a:tr h="81523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47800" y="884565"/>
            <a:ext cx="762000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87980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09800" y="894090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85800" y="1794202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851815" y="1794201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813300" y="17942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161213" y="179420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990600" y="25562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15 725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990600" y="33944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33 272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315827" y="34706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315827" y="25562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5029200" y="25562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5241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5029200" y="34706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8318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7464426" y="24800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7464426" y="348489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/>
      <p:bldP spid="31750" grpId="0"/>
      <p:bldP spid="31764" grpId="0"/>
      <p:bldP spid="31765" grpId="0"/>
      <p:bldP spid="31766" grpId="0"/>
      <p:bldP spid="31767" grpId="0"/>
      <p:bldP spid="31768" grpId="0"/>
      <p:bldP spid="31769" grpId="0"/>
      <p:bldP spid="31772" grpId="0"/>
      <p:bldP spid="31773" grpId="0"/>
      <p:bldP spid="31774" grpId="0"/>
      <p:bldP spid="31775" grpId="0"/>
      <p:bldP spid="31777" grpId="0"/>
      <p:bldP spid="31777" grpId="1"/>
      <p:bldP spid="31778" grpId="0"/>
      <p:bldP spid="3177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7412" name="Picture 4" descr="peace_dove_olive_branch_hg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Mua xuan oi - Top c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5715000"/>
            <a:ext cx="8509000" cy="1143000"/>
            <a:chOff x="0" y="3600"/>
            <a:chExt cx="5360" cy="720"/>
          </a:xfrm>
        </p:grpSpPr>
        <p:graphicFrame>
          <p:nvGraphicFramePr>
            <p:cNvPr id="17415" name="Object 7"/>
            <p:cNvGraphicFramePr>
              <a:graphicFrameLocks noChangeAspect="1"/>
            </p:cNvGraphicFramePr>
            <p:nvPr/>
          </p:nvGraphicFramePr>
          <p:xfrm>
            <a:off x="2448" y="3648"/>
            <a:ext cx="108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4" name="Clip" r:id="rId6" imgW="3531960" imgH="4445640" progId="MS_ClipArt_Gallery.2">
                    <p:embed/>
                  </p:oleObj>
                </mc:Choice>
                <mc:Fallback>
                  <p:oleObj name="Clip" r:id="rId6" imgW="3531960" imgH="444564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648"/>
                          <a:ext cx="1087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3024" y="3648"/>
            <a:ext cx="108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5" name="Clip" r:id="rId8" imgW="3531960" imgH="4445640" progId="MS_ClipArt_Gallery.2">
                    <p:embed/>
                  </p:oleObj>
                </mc:Choice>
                <mc:Fallback>
                  <p:oleObj name="Clip" r:id="rId8" imgW="3531960" imgH="444564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648"/>
                          <a:ext cx="1087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7" name="Object 9"/>
            <p:cNvGraphicFramePr>
              <a:graphicFrameLocks noChangeAspect="1"/>
            </p:cNvGraphicFramePr>
            <p:nvPr/>
          </p:nvGraphicFramePr>
          <p:xfrm>
            <a:off x="3648" y="3600"/>
            <a:ext cx="1088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6" name="Clip" r:id="rId9" imgW="3531960" imgH="4445640" progId="MS_ClipArt_Gallery.2">
                    <p:embed/>
                  </p:oleObj>
                </mc:Choice>
                <mc:Fallback>
                  <p:oleObj name="Clip" r:id="rId9" imgW="3531960" imgH="44456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600"/>
                          <a:ext cx="1088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8" name="Object 10"/>
            <p:cNvGraphicFramePr>
              <a:graphicFrameLocks noChangeAspect="1"/>
            </p:cNvGraphicFramePr>
            <p:nvPr/>
          </p:nvGraphicFramePr>
          <p:xfrm>
            <a:off x="4272" y="3648"/>
            <a:ext cx="1088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7" name="Clip" r:id="rId10" imgW="3531960" imgH="4445640" progId="MS_ClipArt_Gallery.2">
                    <p:embed/>
                  </p:oleObj>
                </mc:Choice>
                <mc:Fallback>
                  <p:oleObj name="Clip" r:id="rId10" imgW="3531960" imgH="444564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648"/>
                          <a:ext cx="1088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9" name="Object 11"/>
            <p:cNvGraphicFramePr>
              <a:graphicFrameLocks noChangeAspect="1"/>
            </p:cNvGraphicFramePr>
            <p:nvPr/>
          </p:nvGraphicFramePr>
          <p:xfrm>
            <a:off x="912" y="3696"/>
            <a:ext cx="915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8" name="Clip" r:id="rId11" imgW="3531960" imgH="4445640" progId="MS_ClipArt_Gallery.2">
                    <p:embed/>
                  </p:oleObj>
                </mc:Choice>
                <mc:Fallback>
                  <p:oleObj name="Clip" r:id="rId11" imgW="3531960" imgH="4445640" progId="MS_ClipArt_Gallery.2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696"/>
                          <a:ext cx="915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0" name="Object 12"/>
            <p:cNvGraphicFramePr>
              <a:graphicFrameLocks noChangeAspect="1"/>
            </p:cNvGraphicFramePr>
            <p:nvPr/>
          </p:nvGraphicFramePr>
          <p:xfrm>
            <a:off x="1440" y="3600"/>
            <a:ext cx="915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9" name="Clip" r:id="rId12" imgW="3531960" imgH="4445640" progId="MS_ClipArt_Gallery.2">
                    <p:embed/>
                  </p:oleObj>
                </mc:Choice>
                <mc:Fallback>
                  <p:oleObj name="Clip" r:id="rId12" imgW="3531960" imgH="444564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3600"/>
                          <a:ext cx="915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1" name="Object 13"/>
            <p:cNvGraphicFramePr>
              <a:graphicFrameLocks noChangeAspect="1"/>
            </p:cNvGraphicFramePr>
            <p:nvPr/>
          </p:nvGraphicFramePr>
          <p:xfrm>
            <a:off x="1968" y="3648"/>
            <a:ext cx="91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60" name="Clip" r:id="rId13" imgW="3531960" imgH="4445640" progId="MS_ClipArt_Gallery.2">
                    <p:embed/>
                  </p:oleObj>
                </mc:Choice>
                <mc:Fallback>
                  <p:oleObj name="Clip" r:id="rId13" imgW="3531960" imgH="444564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648"/>
                          <a:ext cx="915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2" name="Object 14"/>
            <p:cNvGraphicFramePr>
              <a:graphicFrameLocks noChangeAspect="1"/>
            </p:cNvGraphicFramePr>
            <p:nvPr/>
          </p:nvGraphicFramePr>
          <p:xfrm>
            <a:off x="0" y="3648"/>
            <a:ext cx="91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61" name="Clip" r:id="rId14" imgW="3531960" imgH="4445640" progId="MS_ClipArt_Gallery.2">
                    <p:embed/>
                  </p:oleObj>
                </mc:Choice>
                <mc:Fallback>
                  <p:oleObj name="Clip" r:id="rId14" imgW="3531960" imgH="4445640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648"/>
                          <a:ext cx="915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3" name="Object 15"/>
            <p:cNvGraphicFramePr>
              <a:graphicFrameLocks noChangeAspect="1"/>
            </p:cNvGraphicFramePr>
            <p:nvPr/>
          </p:nvGraphicFramePr>
          <p:xfrm>
            <a:off x="480" y="3696"/>
            <a:ext cx="915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62" name="Clip" r:id="rId15" imgW="3531960" imgH="4445640" progId="MS_ClipArt_Gallery.2">
                    <p:embed/>
                  </p:oleObj>
                </mc:Choice>
                <mc:Fallback>
                  <p:oleObj name="Clip" r:id="rId15" imgW="3531960" imgH="4445640" progId="MS_ClipArt_Gallery.2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696"/>
                          <a:ext cx="915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-533400" y="914400"/>
            <a:ext cx="8963025" cy="24177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40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TIẾT HỌC CỦA CHÚNG TA KẾT THÚC TẠI ĐÂY</a:t>
            </a:r>
          </a:p>
        </p:txBody>
      </p:sp>
      <p:pic>
        <p:nvPicPr>
          <p:cNvPr id="17426" name="Picture 18" descr="flower1_div_md_wht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7145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06&quot;&gt;&lt;property id=&quot;20148&quot; value=&quot;5&quot;/&gt;&lt;property id=&quot;20300&quot; value=&quot;Slide 3&quot;/&gt;&lt;property id=&quot;20307&quot; value=&quot;269&quot;/&gt;&lt;/object&gt;&lt;object type=&quot;3&quot; unique_id=&quot;10007&quot;&gt;&lt;property id=&quot;20148&quot; value=&quot;5&quot;/&gt;&lt;property id=&quot;20300&quot; value=&quot;Slide 4&quot;/&gt;&lt;property id=&quot;20307&quot; value=&quot;270&quot;/&gt;&lt;/object&gt;&lt;object type=&quot;3&quot; unique_id=&quot;10008&quot;&gt;&lt;property id=&quot;20148&quot; value=&quot;5&quot;/&gt;&lt;property id=&quot;20300&quot; value=&quot;Slide 5&quot;/&gt;&lt;property id=&quot;20307&quot; value=&quot;271&quot;/&gt;&lt;/object&gt;&lt;object type=&quot;3&quot; unique_id=&quot;10009&quot;&gt;&lt;property id=&quot;20148&quot; value=&quot;5&quot;/&gt;&lt;property id=&quot;20300&quot; value=&quot;Slide 6&quot;/&gt;&lt;property id=&quot;20307&quot; value=&quot;284&quot;/&gt;&lt;/object&gt;&lt;object type=&quot;3&quot; unique_id=&quot;10010&quot;&gt;&lt;property id=&quot;20148&quot; value=&quot;5&quot;/&gt;&lt;property id=&quot;20300&quot; value=&quot;Slide 7&quot;/&gt;&lt;property id=&quot;20307&quot; value=&quot;279&quot;/&gt;&lt;/object&gt;&lt;object type=&quot;3&quot; unique_id=&quot;10011&quot;&gt;&lt;property id=&quot;20148&quot; value=&quot;5&quot;/&gt;&lt;property id=&quot;20300&quot; value=&quot;Slide 8&quot;/&gt;&lt;property id=&quot;20307&quot; value=&quot;26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None"/>
  <p:tag name="GENSWF_ADVANCE_TIME" val="0.0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373</Words>
  <Application>Microsoft Office PowerPoint</Application>
  <PresentationFormat>On-screen Show (4:3)</PresentationFormat>
  <Paragraphs>89</Paragraphs>
  <Slides>8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Chủ đề của Office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254 Tran Hung Dao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PHATLOCPC</dc:creator>
  <cp:lastModifiedBy>AutoBVT</cp:lastModifiedBy>
  <cp:revision>151</cp:revision>
  <dcterms:created xsi:type="dcterms:W3CDTF">2005-12-31T17:21:59Z</dcterms:created>
  <dcterms:modified xsi:type="dcterms:W3CDTF">2016-08-05T05:34:16Z</dcterms:modified>
</cp:coreProperties>
</file>